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58" autoAdjust="0"/>
  </p:normalViewPr>
  <p:slideViewPr>
    <p:cSldViewPr>
      <p:cViewPr varScale="1">
        <p:scale>
          <a:sx n="80" d="100"/>
          <a:sy n="80" d="100"/>
        </p:scale>
        <p:origin x="82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qG4D6bJ-9NE?feature=oembed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698815" cy="9555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98815" cy="955584"/>
            </a:xfrm>
            <a:custGeom>
              <a:avLst/>
              <a:gdLst/>
              <a:ahLst/>
              <a:cxnLst/>
              <a:rect l="l" t="t" r="r" b="b"/>
              <a:pathLst>
                <a:path w="1698815" h="955584">
                  <a:moveTo>
                    <a:pt x="0" y="0"/>
                  </a:moveTo>
                  <a:lnTo>
                    <a:pt x="1698815" y="0"/>
                  </a:lnTo>
                  <a:lnTo>
                    <a:pt x="1698815" y="955584"/>
                  </a:lnTo>
                  <a:lnTo>
                    <a:pt x="0" y="955584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833290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1593725"/>
            </a:xfrm>
            <a:custGeom>
              <a:avLst/>
              <a:gdLst/>
              <a:ahLst/>
              <a:cxnLst/>
              <a:rect l="l" t="t" r="r" b="b"/>
              <a:pathLst>
                <a:path w="2833290" h="1593725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833290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1593725"/>
            </a:xfrm>
            <a:custGeom>
              <a:avLst/>
              <a:gdLst/>
              <a:ahLst/>
              <a:cxnLst/>
              <a:rect l="l" t="t" r="r" b="b"/>
              <a:pathLst>
                <a:path w="2833290" h="1593725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833290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1593725"/>
            </a:xfrm>
            <a:custGeom>
              <a:avLst/>
              <a:gdLst/>
              <a:ahLst/>
              <a:cxnLst/>
              <a:rect l="l" t="t" r="r" b="b"/>
              <a:pathLst>
                <a:path w="2833290" h="1593725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" r="-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833290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1593725"/>
            </a:xfrm>
            <a:custGeom>
              <a:avLst/>
              <a:gdLst/>
              <a:ahLst/>
              <a:cxnLst/>
              <a:rect l="l" t="t" r="r" b="b"/>
              <a:pathLst>
                <a:path w="2833290" h="1593725">
                  <a:moveTo>
                    <a:pt x="0" y="0"/>
                  </a:moveTo>
                  <a:lnTo>
                    <a:pt x="2833290" y="0"/>
                  </a:lnTo>
                  <a:lnTo>
                    <a:pt x="2833290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3"/>
              <a:stretch>
                <a:fillRect l="-60" r="-6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5" name="Online Media 4" descr="How To Cut a Star Out Of Paper/DIY Origami 3D Star/DIY Bethlehem Star For Christmas Decorations">
            <a:hlinkClick r:id="" action="ppaction://media"/>
            <a:extLst>
              <a:ext uri="{FF2B5EF4-FFF2-40B4-BE49-F238E27FC236}">
                <a16:creationId xmlns:a16="http://schemas.microsoft.com/office/drawing/2014/main" id="{E6E30401-9A96-F644-6931-9C528265866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200400" y="2019300"/>
            <a:ext cx="12725400" cy="71898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Macintosh PowerPoint</Application>
  <PresentationFormat>Custom</PresentationFormat>
  <Paragraphs>0</Paragraphs>
  <Slides>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Bethlehem</dc:title>
  <cp:lastModifiedBy>Ashley Raymond</cp:lastModifiedBy>
  <cp:revision>2</cp:revision>
  <dcterms:created xsi:type="dcterms:W3CDTF">2006-08-16T00:00:00Z</dcterms:created>
  <dcterms:modified xsi:type="dcterms:W3CDTF">2026-09-16T19:40:15Z</dcterms:modified>
  <dc:identifier>DAHVY66gQJQ</dc:identifier>
</cp:coreProperties>
</file>