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833290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593725"/>
            </a:xfrm>
            <a:custGeom>
              <a:avLst/>
              <a:gdLst/>
              <a:ahLst/>
              <a:cxnLst/>
              <a:rect r="r" b="b" t="t" l="l"/>
              <a:pathLst>
                <a:path h="1593725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t="0" r="-6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833290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593725"/>
            </a:xfrm>
            <a:custGeom>
              <a:avLst/>
              <a:gdLst/>
              <a:ahLst/>
              <a:cxnLst/>
              <a:rect r="r" b="b" t="t" l="l"/>
              <a:pathLst>
                <a:path h="1593725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t="0" r="-6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833290" cy="15937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3290" cy="1593725"/>
            </a:xfrm>
            <a:custGeom>
              <a:avLst/>
              <a:gdLst/>
              <a:ahLst/>
              <a:cxnLst/>
              <a:rect r="r" b="b" t="t" l="l"/>
              <a:pathLst>
                <a:path h="1593725" w="2833290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t="0" r="-6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DAHVXtfp6d0</dc:identifier>
  <dcterms:modified xsi:type="dcterms:W3CDTF">2011-08-01T06:04:30Z</dcterms:modified>
  <cp:revision>1</cp:revision>
  <dc:title>Ceasarea_presentation</dc:title>
</cp:coreProperties>
</file>