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1444978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444978" cy="812800"/>
            </a:xfrm>
            <a:custGeom>
              <a:avLst/>
              <a:gdLst/>
              <a:ahLst/>
              <a:cxnLst/>
              <a:rect r="r" b="b" t="t" l="l"/>
              <a:pathLst>
                <a:path h="812800" w="1444978">
                  <a:moveTo>
                    <a:pt x="0" y="0"/>
                  </a:moveTo>
                  <a:lnTo>
                    <a:pt x="1444978" y="0"/>
                  </a:lnTo>
                  <a:lnTo>
                    <a:pt x="1444978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DAHU6C3pcg4</dc:identifier>
  <dcterms:modified xsi:type="dcterms:W3CDTF">2011-08-01T06:04:30Z</dcterms:modified>
  <cp:revision>1</cp:revision>
</cp:coreProperties>
</file>